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277" r:id="rId2"/>
    <p:sldId id="690" r:id="rId3"/>
    <p:sldId id="691" r:id="rId4"/>
    <p:sldId id="697" r:id="rId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6442DF2-BD49-0642-132F-9611DF878A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l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(332)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4CFE97-C0B0-1AA9-7905-1656AC1708E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r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11/2/2022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B288A8-A8A0-9BA0-0B15-27C00FB273B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l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DB5FE6-3069-C4A6-BAFB-7A73551B5AE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r">
              <a:defRPr sz="1300"/>
            </a:lvl1pPr>
          </a:lstStyle>
          <a:p>
            <a:fld id="{F4BAEBB6-E872-4BCF-B7CD-75860D27A9F5}" type="slidenum"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83907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l">
              <a:defRPr sz="1300"/>
            </a:lvl1pPr>
          </a:lstStyle>
          <a:p>
            <a:r>
              <a:rPr lang="en-US"/>
              <a:t>Class – The Life Of Christ (332)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r">
              <a:defRPr sz="1300"/>
            </a:lvl1pPr>
          </a:lstStyle>
          <a:p>
            <a:r>
              <a:rPr lang="en-US"/>
              <a:t>11/2/2022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1" tIns="48326" rIns="96651" bIns="4832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3"/>
          </a:xfrm>
          <a:prstGeom prst="rect">
            <a:avLst/>
          </a:prstGeom>
        </p:spPr>
        <p:txBody>
          <a:bodyPr vert="horz" lIns="96651" tIns="48326" rIns="96651" bIns="483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r">
              <a:defRPr sz="1300"/>
            </a:lvl1pPr>
          </a:lstStyle>
          <a:p>
            <a:fld id="{3076A2A6-6051-4D88-819D-DF8BA7049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53762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614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444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49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658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36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444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247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279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94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090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944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5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17640"/>
            <a:ext cx="8229600" cy="1646605"/>
          </a:xfrm>
        </p:spPr>
        <p:txBody>
          <a:bodyPr>
            <a:spAutoFit/>
          </a:bodyPr>
          <a:lstStyle/>
          <a:p>
            <a:r>
              <a:rPr lang="en-US" sz="49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 Last Week</a:t>
            </a:r>
            <a:br>
              <a:rPr lang="en-US" sz="49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49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Of Jesus’ Life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0243" y="3200400"/>
            <a:ext cx="6400800" cy="1277273"/>
          </a:xfrm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The Resurrection</a:t>
            </a:r>
          </a:p>
          <a:p>
            <a:r>
              <a:rPr lang="en-US" sz="3600" dirty="0">
                <a:solidFill>
                  <a:schemeClr val="tx1"/>
                </a:solidFill>
              </a:rPr>
              <a:t>1 Corinthians 15:1-19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0C74D-9CB2-45CD-BA81-D297E15BF305}" type="slidenum">
              <a:rPr lang="en-US" smtClean="0">
                <a:solidFill>
                  <a:prstClr val="white"/>
                </a:solidFill>
              </a:rPr>
              <a:pPr/>
              <a:t>1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383509-D943-E04E-C3BB-8A039C76EDD2}"/>
              </a:ext>
            </a:extLst>
          </p:cNvPr>
          <p:cNvSpPr txBox="1"/>
          <p:nvPr/>
        </p:nvSpPr>
        <p:spPr>
          <a:xfrm>
            <a:off x="2862790" y="5277505"/>
            <a:ext cx="3446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latin typeface="Lucida Sans Unicode"/>
              </a:rPr>
              <a:t>November 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Sans Unicode"/>
                <a:ea typeface="+mn-ea"/>
                <a:cs typeface="+mn-cs"/>
              </a:rPr>
              <a:t>, 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2800767"/>
          </a:xfrm>
        </p:spPr>
        <p:txBody>
          <a:bodyPr>
            <a:spAutoFit/>
          </a:bodyPr>
          <a:lstStyle/>
          <a:p>
            <a:r>
              <a:rPr lang="en-US" sz="3200" b="1"/>
              <a:t>Matthew 27:54</a:t>
            </a:r>
            <a:r>
              <a:rPr lang="en-US" sz="3200"/>
              <a:t>, </a:t>
            </a:r>
            <a:r>
              <a:rPr lang="en-US" sz="3200" i="1"/>
              <a:t>“</a:t>
            </a:r>
            <a:r>
              <a:rPr lang="en-US" sz="3200" b="1" i="1"/>
              <a:t>Now the centurion, and they that were with him watching Jesus, when they saw the earthquake, and the things that were done, feared exceedingly, saying, </a:t>
            </a:r>
            <a:r>
              <a:rPr lang="en-US" sz="4000" b="1" i="1" u="sng"/>
              <a:t>Truly this was the Son of God</a:t>
            </a:r>
            <a:r>
              <a:rPr lang="en-US" sz="4000" i="1" dirty="0"/>
              <a:t>.”</a:t>
            </a:r>
            <a:endParaRPr lang="en-US" sz="3200" i="1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8067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Conclusion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92239" y="1671447"/>
            <a:ext cx="7972331" cy="2985433"/>
          </a:xfrm>
        </p:spPr>
        <p:txBody>
          <a:bodyPr wrap="square">
            <a:spAutoFit/>
          </a:bodyPr>
          <a:lstStyle/>
          <a:p>
            <a:r>
              <a:rPr lang="en-US" sz="2800" b="1"/>
              <a:t>To Manifest His Love For Us. Romans 5:8</a:t>
            </a:r>
            <a:endParaRPr lang="en-US" sz="2800" b="1" dirty="0"/>
          </a:p>
          <a:p>
            <a:r>
              <a:rPr lang="en-US" sz="2800" b="1"/>
              <a:t>To Leave Us A Needed Example. 1 Peter 2:21-24</a:t>
            </a:r>
            <a:endParaRPr lang="en-US" sz="2800" b="1" dirty="0"/>
          </a:p>
          <a:p>
            <a:r>
              <a:rPr lang="en-US" sz="2800" b="1"/>
              <a:t>To Thwart the Schemes of Satan and of the World</a:t>
            </a:r>
            <a:r>
              <a:rPr lang="en-US" sz="2800" b="1" dirty="0"/>
              <a:t>.</a:t>
            </a:r>
            <a:br>
              <a:rPr lang="en-US" sz="2800" b="1"/>
            </a:br>
            <a:r>
              <a:rPr lang="en-US" sz="2800" b="1"/>
              <a:t>Acts 2:22-24; cf. Hebrews 2:14-15</a:t>
            </a:r>
            <a:endParaRPr lang="en-US" sz="2800" b="1" dirty="0"/>
          </a:p>
          <a:p>
            <a:r>
              <a:rPr lang="en-US" sz="2800" b="1"/>
              <a:t>To Draw All Men To Himself. John 12:32</a:t>
            </a:r>
            <a:endParaRPr lang="en-US" sz="2800" b="1" dirty="0"/>
          </a:p>
          <a:p>
            <a:r>
              <a:rPr lang="en-US" sz="2800" b="1"/>
              <a:t>To Demonstrate the Awfulness of Sin. Romans 7:13</a:t>
            </a:r>
            <a:endParaRPr lang="en-US" sz="2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06181" y="84244"/>
            <a:ext cx="7772400" cy="136960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Why The Crucifixion?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Romans 3:23-26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4710" y="1447800"/>
            <a:ext cx="8323934" cy="4755148"/>
          </a:xfrm>
        </p:spPr>
        <p:txBody>
          <a:bodyPr wrap="square">
            <a:spAutoFit/>
          </a:bodyPr>
          <a:lstStyle/>
          <a:p>
            <a:r>
              <a:rPr lang="en-US" sz="3200"/>
              <a:t>Prophesied early in His ministry. John 2:19-21</a:t>
            </a:r>
            <a:endParaRPr lang="en-US" sz="3200" dirty="0"/>
          </a:p>
          <a:p>
            <a:r>
              <a:rPr lang="en-US" sz="3200"/>
              <a:t>Prophesied just before His entrance into the city. Matthew 20:18-19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/>
              <a:t>This was the fundamental message preached to the world. Acts 2, 4, 5; 10:40-41; 13:30-31; 17:3, 30-31; cf. 1 Corinthians 15:1-4, 12-20</a:t>
            </a:r>
            <a:endParaRPr lang="en-US" sz="3200" dirty="0"/>
          </a:p>
          <a:p>
            <a:r>
              <a:rPr lang="en-US" sz="3200"/>
              <a:t>The apostle Paul affirms that the resurrection declares Jesus to be the Son of God with power. Romans 1:4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Resurrection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202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Franklin Gothic Book</vt:lpstr>
      <vt:lpstr>Lucida Sans Unicode</vt:lpstr>
      <vt:lpstr>Perpetua</vt:lpstr>
      <vt:lpstr>Wingdings</vt:lpstr>
      <vt:lpstr>Wingdings 2</vt:lpstr>
      <vt:lpstr>Theme10</vt:lpstr>
      <vt:lpstr>The Last Week Of Jesus’ Life</vt:lpstr>
      <vt:lpstr>The Conclusion </vt:lpstr>
      <vt:lpstr>Why The Crucifixion? Romans 3:23-26</vt:lpstr>
      <vt:lpstr>The Resurrection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Resurrection</dc:title>
  <dc:creator>mgalloway2715@gmail.com</dc:creator>
  <cp:lastModifiedBy>Richard Lidh</cp:lastModifiedBy>
  <cp:revision>17</cp:revision>
  <cp:lastPrinted>2022-11-12T16:26:19Z</cp:lastPrinted>
  <dcterms:created xsi:type="dcterms:W3CDTF">2022-11-02T17:56:30Z</dcterms:created>
  <dcterms:modified xsi:type="dcterms:W3CDTF">2022-11-12T16:27:08Z</dcterms:modified>
</cp:coreProperties>
</file>